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9"/>
  </p:notes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882" y="-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ния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bg-BG"/>
          </a:p>
        </p:txBody>
      </p:sp>
      <p:sp>
        <p:nvSpPr>
          <p:cNvPr id="3" name="Контейнер за 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F2A592-E3F6-4BEB-9371-E4252B0E4507}" type="datetimeFigureOut">
              <a:rPr lang="bg-BG" smtClean="0"/>
              <a:t>8.12.2020 г.</a:t>
            </a:fld>
            <a:endParaRPr lang="bg-BG"/>
          </a:p>
        </p:txBody>
      </p:sp>
      <p:sp>
        <p:nvSpPr>
          <p:cNvPr id="4" name="Контейнер за изображение на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bg-BG"/>
          </a:p>
        </p:txBody>
      </p:sp>
      <p:sp>
        <p:nvSpPr>
          <p:cNvPr id="5" name="Контейнер за бележ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6" name="Контейнер за долния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bg-BG"/>
          </a:p>
        </p:txBody>
      </p:sp>
      <p:sp>
        <p:nvSpPr>
          <p:cNvPr id="7" name="Контейнер за номер на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2BD06D-24CC-46A4-AEDF-F69A6C806C20}" type="slidenum">
              <a:rPr lang="bg-BG" smtClean="0"/>
              <a:t>‹#›</a:t>
            </a:fld>
            <a:endParaRPr lang="bg-BG"/>
          </a:p>
        </p:txBody>
      </p:sp>
    </p:spTree>
    <p:extLst>
      <p:ext uri="{BB962C8B-B14F-4D97-AF65-F5344CB8AC3E}">
        <p14:creationId xmlns:p14="http://schemas.microsoft.com/office/powerpoint/2010/main" val="1923915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a:p>
        </p:txBody>
      </p:sp>
      <p:sp>
        <p:nvSpPr>
          <p:cNvPr id="4" name="Контейнер за номер на слайда 3"/>
          <p:cNvSpPr>
            <a:spLocks noGrp="1"/>
          </p:cNvSpPr>
          <p:nvPr>
            <p:ph type="sldNum" sz="quarter" idx="10"/>
          </p:nvPr>
        </p:nvSpPr>
        <p:spPr/>
        <p:txBody>
          <a:bodyPr/>
          <a:lstStyle/>
          <a:p>
            <a:fld id="{992BD06D-24CC-46A4-AEDF-F69A6C806C20}" type="slidenum">
              <a:rPr lang="bg-BG" smtClean="0"/>
              <a:t>1</a:t>
            </a:fld>
            <a:endParaRPr lang="bg-BG"/>
          </a:p>
        </p:txBody>
      </p:sp>
    </p:spTree>
    <p:extLst>
      <p:ext uri="{BB962C8B-B14F-4D97-AF65-F5344CB8AC3E}">
        <p14:creationId xmlns:p14="http://schemas.microsoft.com/office/powerpoint/2010/main" val="82659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41F32B2-B3D1-4F31-940A-53BFEF8DB78A}" type="datetimeFigureOut">
              <a:rPr lang="bg-BG" smtClean="0"/>
              <a:t>8.12.2020 г.</a:t>
            </a:fld>
            <a:endParaRPr lang="bg-BG"/>
          </a:p>
        </p:txBody>
      </p:sp>
      <p:sp>
        <p:nvSpPr>
          <p:cNvPr id="5" name="Footer Placeholder 4"/>
          <p:cNvSpPr>
            <a:spLocks noGrp="1"/>
          </p:cNvSpPr>
          <p:nvPr>
            <p:ph type="ftr" sz="quarter" idx="11"/>
          </p:nvPr>
        </p:nvSpPr>
        <p:spPr/>
        <p:txBody>
          <a:bodyPr/>
          <a:lstStyle/>
          <a:p>
            <a:endParaRPr lang="bg-BG"/>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479F1A71-E9D8-4EEA-9FA9-1F7E34BF79B4}" type="slidenum">
              <a:rPr lang="bg-BG" smtClean="0"/>
              <a:t>‹#›</a:t>
            </a:fld>
            <a:endParaRPr lang="bg-BG"/>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1F32B2-B3D1-4F31-940A-53BFEF8DB78A}" type="datetimeFigureOut">
              <a:rPr lang="bg-BG" smtClean="0"/>
              <a:t>8.12.2020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479F1A71-E9D8-4EEA-9FA9-1F7E34BF79B4}" type="slidenum">
              <a:rPr lang="bg-BG" smtClean="0"/>
              <a:t>‹#›</a:t>
            </a:fld>
            <a:endParaRPr lang="bg-B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1F32B2-B3D1-4F31-940A-53BFEF8DB78A}" type="datetimeFigureOut">
              <a:rPr lang="bg-BG" smtClean="0"/>
              <a:t>8.12.2020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479F1A71-E9D8-4EEA-9FA9-1F7E34BF79B4}" type="slidenum">
              <a:rPr lang="bg-BG" smtClean="0"/>
              <a:t>‹#›</a:t>
            </a:fld>
            <a:endParaRPr lang="bg-B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1F32B2-B3D1-4F31-940A-53BFEF8DB78A}" type="datetimeFigureOut">
              <a:rPr lang="bg-BG" smtClean="0"/>
              <a:t>8.12.2020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479F1A71-E9D8-4EEA-9FA9-1F7E34BF79B4}" type="slidenum">
              <a:rPr lang="bg-BG" smtClean="0"/>
              <a:t>‹#›</a:t>
            </a:fld>
            <a:endParaRPr lang="bg-B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41F32B2-B3D1-4F31-940A-53BFEF8DB78A}" type="datetimeFigureOut">
              <a:rPr lang="bg-BG" smtClean="0"/>
              <a:t>8.12.2020 г.</a:t>
            </a:fld>
            <a:endParaRPr lang="bg-BG"/>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479F1A71-E9D8-4EEA-9FA9-1F7E34BF79B4}" type="slidenum">
              <a:rPr lang="bg-BG" smtClean="0"/>
              <a:t>‹#›</a:t>
            </a:fld>
            <a:endParaRPr lang="bg-BG"/>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41F32B2-B3D1-4F31-940A-53BFEF8DB78A}" type="datetimeFigureOut">
              <a:rPr lang="bg-BG" smtClean="0"/>
              <a:t>8.12.2020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479F1A71-E9D8-4EEA-9FA9-1F7E34BF79B4}" type="slidenum">
              <a:rPr lang="bg-BG" smtClean="0"/>
              <a:t>‹#›</a:t>
            </a:fld>
            <a:endParaRPr lang="bg-B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41F32B2-B3D1-4F31-940A-53BFEF8DB78A}" type="datetimeFigureOut">
              <a:rPr lang="bg-BG" smtClean="0"/>
              <a:t>8.12.2020 г.</a:t>
            </a:fld>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479F1A71-E9D8-4EEA-9FA9-1F7E34BF79B4}" type="slidenum">
              <a:rPr lang="bg-BG" smtClean="0"/>
              <a:t>‹#›</a:t>
            </a:fld>
            <a:endParaRPr lang="bg-B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1F32B2-B3D1-4F31-940A-53BFEF8DB78A}" type="datetimeFigureOut">
              <a:rPr lang="bg-BG" smtClean="0"/>
              <a:t>8.12.2020 г.</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479F1A71-E9D8-4EEA-9FA9-1F7E34BF79B4}" type="slidenum">
              <a:rPr lang="bg-BG" smtClean="0"/>
              <a:t>‹#›</a:t>
            </a:fld>
            <a:endParaRPr lang="bg-B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941F32B2-B3D1-4F31-940A-53BFEF8DB78A}" type="datetimeFigureOut">
              <a:rPr lang="bg-BG" smtClean="0"/>
              <a:t>8.12.2020 г.</a:t>
            </a:fld>
            <a:endParaRPr lang="bg-BG"/>
          </a:p>
        </p:txBody>
      </p:sp>
      <p:sp>
        <p:nvSpPr>
          <p:cNvPr id="3" name="Footer Placeholder 2"/>
          <p:cNvSpPr>
            <a:spLocks noGrp="1"/>
          </p:cNvSpPr>
          <p:nvPr>
            <p:ph type="ftr" sz="quarter" idx="11"/>
          </p:nvPr>
        </p:nvSpPr>
        <p:spPr/>
        <p:txBody>
          <a:bodyPr/>
          <a:lstStyle/>
          <a:p>
            <a:endParaRPr lang="bg-BG"/>
          </a:p>
        </p:txBody>
      </p:sp>
      <p:sp>
        <p:nvSpPr>
          <p:cNvPr id="4" name="Slide Number Placeholder 3"/>
          <p:cNvSpPr>
            <a:spLocks noGrp="1"/>
          </p:cNvSpPr>
          <p:nvPr>
            <p:ph type="sldNum" sz="quarter" idx="12"/>
          </p:nvPr>
        </p:nvSpPr>
        <p:spPr/>
        <p:txBody>
          <a:bodyPr/>
          <a:lstStyle/>
          <a:p>
            <a:fld id="{479F1A71-E9D8-4EEA-9FA9-1F7E34BF79B4}" type="slidenum">
              <a:rPr lang="bg-BG" smtClean="0"/>
              <a:t>‹#›</a:t>
            </a:fld>
            <a:endParaRPr lang="bg-B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41F32B2-B3D1-4F31-940A-53BFEF8DB78A}" type="datetimeFigureOut">
              <a:rPr lang="bg-BG" smtClean="0"/>
              <a:t>8.12.2020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479F1A71-E9D8-4EEA-9FA9-1F7E34BF79B4}" type="slidenum">
              <a:rPr lang="bg-BG" smtClean="0"/>
              <a:t>‹#›</a:t>
            </a:fld>
            <a:endParaRPr lang="bg-BG"/>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941F32B2-B3D1-4F31-940A-53BFEF8DB78A}" type="datetimeFigureOut">
              <a:rPr lang="bg-BG" smtClean="0"/>
              <a:t>8.12.2020 г.</a:t>
            </a:fld>
            <a:endParaRPr lang="bg-BG"/>
          </a:p>
        </p:txBody>
      </p:sp>
      <p:sp>
        <p:nvSpPr>
          <p:cNvPr id="7" name="Slide Number Placeholder 6"/>
          <p:cNvSpPr>
            <a:spLocks noGrp="1"/>
          </p:cNvSpPr>
          <p:nvPr>
            <p:ph type="sldNum" sz="quarter" idx="12"/>
          </p:nvPr>
        </p:nvSpPr>
        <p:spPr/>
        <p:txBody>
          <a:bodyPr/>
          <a:lstStyle/>
          <a:p>
            <a:fld id="{479F1A71-E9D8-4EEA-9FA9-1F7E34BF79B4}" type="slidenum">
              <a:rPr lang="bg-BG" smtClean="0"/>
              <a:t>‹#›</a:t>
            </a:fld>
            <a:endParaRPr lang="bg-BG"/>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bg-BG"/>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941F32B2-B3D1-4F31-940A-53BFEF8DB78A}" type="datetimeFigureOut">
              <a:rPr lang="bg-BG" smtClean="0"/>
              <a:t>8.12.2020 г.</a:t>
            </a:fld>
            <a:endParaRPr lang="bg-B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bg-BG"/>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479F1A71-E9D8-4EEA-9FA9-1F7E34BF79B4}" type="slidenum">
              <a:rPr lang="bg-BG" smtClean="0"/>
              <a:t>‹#›</a:t>
            </a:fld>
            <a:endParaRPr lang="bg-BG"/>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42805" y="4572000"/>
            <a:ext cx="6553200" cy="762000"/>
          </a:xfrm>
        </p:spPr>
        <p:txBody>
          <a:bodyPr>
            <a:normAutofit fontScale="92500" lnSpcReduction="20000"/>
          </a:bodyPr>
          <a:lstStyle/>
          <a:p>
            <a:r>
              <a:rPr lang="en-US" b="1" dirty="0" smtClean="0">
                <a:solidFill>
                  <a:schemeClr val="accent5">
                    <a:lumMod val="50000"/>
                  </a:schemeClr>
                </a:solidFill>
              </a:rPr>
              <a:t>Made by Selin Shaban, 11</a:t>
            </a:r>
            <a:r>
              <a:rPr lang="en-US" b="1" baseline="30000" dirty="0" smtClean="0">
                <a:solidFill>
                  <a:schemeClr val="accent5">
                    <a:lumMod val="50000"/>
                  </a:schemeClr>
                </a:solidFill>
              </a:rPr>
              <a:t>th</a:t>
            </a:r>
            <a:r>
              <a:rPr lang="en-US" b="1" dirty="0" smtClean="0">
                <a:solidFill>
                  <a:schemeClr val="accent5">
                    <a:lumMod val="50000"/>
                  </a:schemeClr>
                </a:solidFill>
              </a:rPr>
              <a:t> grade,                                       </a:t>
            </a:r>
            <a:r>
              <a:rPr lang="en-US" b="1" dirty="0" err="1" smtClean="0">
                <a:solidFill>
                  <a:schemeClr val="accent5">
                    <a:lumMod val="50000"/>
                  </a:schemeClr>
                </a:solidFill>
              </a:rPr>
              <a:t>Vazrazhdane</a:t>
            </a:r>
            <a:r>
              <a:rPr lang="en-US" b="1" dirty="0" smtClean="0">
                <a:solidFill>
                  <a:schemeClr val="accent5">
                    <a:lumMod val="50000"/>
                  </a:schemeClr>
                </a:solidFill>
              </a:rPr>
              <a:t> Secondary School- RUSE,BULGARIA</a:t>
            </a:r>
            <a:endParaRPr lang="bg-BG" b="1" dirty="0">
              <a:solidFill>
                <a:schemeClr val="accent5">
                  <a:lumMod val="50000"/>
                </a:schemeClr>
              </a:solidFill>
            </a:endParaRPr>
          </a:p>
        </p:txBody>
      </p:sp>
      <p:sp>
        <p:nvSpPr>
          <p:cNvPr id="2" name="Title 1"/>
          <p:cNvSpPr>
            <a:spLocks noGrp="1"/>
          </p:cNvSpPr>
          <p:nvPr>
            <p:ph type="ctrTitle"/>
          </p:nvPr>
        </p:nvSpPr>
        <p:spPr>
          <a:xfrm>
            <a:off x="604705" y="3124201"/>
            <a:ext cx="6629400" cy="1322034"/>
          </a:xfrm>
        </p:spPr>
        <p:txBody>
          <a:bodyPr/>
          <a:lstStyle/>
          <a:p>
            <a:r>
              <a:rPr lang="en-US" b="1" dirty="0" smtClean="0"/>
              <a:t>Stanislav Stratiev</a:t>
            </a:r>
            <a:endParaRPr lang="bg-BG" b="1" dirty="0"/>
          </a:p>
        </p:txBody>
      </p:sp>
      <p:pic>
        <p:nvPicPr>
          <p:cNvPr id="1026" name="Picture 2" descr="https://lh4.googleusercontent.com/HDhGQwwf1lngVgkGLfiad8dPOvwNjx9g3gUPrABlOHXk96h7YFHAgJJI8-IAu6q3MwDW2Lkz1ksB03_9IggQddb-aQ1TbwPIm8ug4CTTQ7rnl1cqgaDQF9hsmdflnvs4L1kFZWDEosl83KWl1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93964"/>
            <a:ext cx="1981200" cy="269012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373" y="273842"/>
            <a:ext cx="1024382" cy="769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8134" y="402242"/>
            <a:ext cx="2590800" cy="641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3282" y="273843"/>
            <a:ext cx="1049337" cy="769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авоъгълник 7"/>
          <p:cNvSpPr/>
          <p:nvPr/>
        </p:nvSpPr>
        <p:spPr>
          <a:xfrm>
            <a:off x="1143000" y="1043611"/>
            <a:ext cx="5334000" cy="443198"/>
          </a:xfrm>
          <a:prstGeom prst="rect">
            <a:avLst/>
          </a:prstGeom>
        </p:spPr>
        <p:txBody>
          <a:bodyPr wrap="square">
            <a:spAutoFit/>
          </a:bodyPr>
          <a:lstStyle/>
          <a:p>
            <a:pPr lvl="0" algn="ctr">
              <a:lnSpc>
                <a:spcPct val="95000"/>
              </a:lnSpc>
              <a:spcBef>
                <a:spcPts val="1400"/>
              </a:spcBef>
              <a:spcAft>
                <a:spcPts val="200"/>
              </a:spcAft>
              <a:buClr>
                <a:srgbClr val="6F6F74"/>
              </a:buClr>
              <a:buSzPct val="80000"/>
            </a:pPr>
            <a:r>
              <a:rPr lang="en-US" sz="2400" b="1" spc="10" dirty="0">
                <a:solidFill>
                  <a:srgbClr val="FF0000"/>
                </a:solidFill>
                <a:latin typeface="Baskerville Old Face"/>
                <a:ea typeface="Times New Roman"/>
                <a:cs typeface="Times New Roman"/>
              </a:rPr>
              <a:t>Erasmus</a:t>
            </a:r>
            <a:r>
              <a:rPr lang="bg-BG" sz="2400" b="1" spc="10" dirty="0">
                <a:solidFill>
                  <a:srgbClr val="FF0000"/>
                </a:solidFill>
                <a:latin typeface="Baskerville Old Face"/>
                <a:ea typeface="Times New Roman"/>
                <a:cs typeface="Times New Roman"/>
              </a:rPr>
              <a:t>+</a:t>
            </a:r>
            <a:r>
              <a:rPr lang="en-US" sz="2400" b="1" spc="10" dirty="0">
                <a:solidFill>
                  <a:srgbClr val="FF0000"/>
                </a:solidFill>
                <a:latin typeface="Baskerville Old Face"/>
                <a:ea typeface="Times New Roman"/>
                <a:cs typeface="Times New Roman"/>
              </a:rPr>
              <a:t> project</a:t>
            </a:r>
            <a:r>
              <a:rPr lang="bg-BG" sz="2400" b="1" spc="10" dirty="0">
                <a:solidFill>
                  <a:srgbClr val="FF0000"/>
                </a:solidFill>
                <a:latin typeface="Calibri"/>
                <a:ea typeface="Times New Roman"/>
                <a:cs typeface="Times New Roman"/>
              </a:rPr>
              <a:t> </a:t>
            </a:r>
            <a:r>
              <a:rPr lang="en-US" sz="2400" b="1" spc="10" dirty="0">
                <a:solidFill>
                  <a:srgbClr val="FF0000"/>
                </a:solidFill>
                <a:latin typeface="Calibri"/>
                <a:ea typeface="Times New Roman"/>
                <a:cs typeface="Times New Roman"/>
              </a:rPr>
              <a:t> </a:t>
            </a:r>
            <a:r>
              <a:rPr lang="bg-BG" sz="2400" b="1" spc="10" dirty="0">
                <a:solidFill>
                  <a:srgbClr val="FF0000"/>
                </a:solidFill>
                <a:latin typeface="Calibri"/>
                <a:ea typeface="Times New Roman"/>
                <a:cs typeface="Times New Roman"/>
              </a:rPr>
              <a:t>“MIND </a:t>
            </a:r>
            <a:r>
              <a:rPr lang="bg-BG" sz="2400" b="1" spc="10" dirty="0" err="1">
                <a:solidFill>
                  <a:srgbClr val="FF0000"/>
                </a:solidFill>
                <a:latin typeface="Calibri"/>
                <a:ea typeface="Times New Roman"/>
                <a:cs typeface="Times New Roman"/>
              </a:rPr>
              <a:t>your</a:t>
            </a:r>
            <a:r>
              <a:rPr lang="bg-BG" sz="2400" b="1" spc="10" dirty="0">
                <a:solidFill>
                  <a:srgbClr val="FF0000"/>
                </a:solidFill>
                <a:latin typeface="Calibri"/>
                <a:ea typeface="Times New Roman"/>
                <a:cs typeface="Times New Roman"/>
              </a:rPr>
              <a:t> </a:t>
            </a:r>
            <a:r>
              <a:rPr lang="bg-BG" sz="2400" b="1" spc="10" dirty="0" err="1">
                <a:solidFill>
                  <a:srgbClr val="FF0000"/>
                </a:solidFill>
                <a:latin typeface="Calibri"/>
                <a:ea typeface="Times New Roman"/>
                <a:cs typeface="Times New Roman"/>
              </a:rPr>
              <a:t>health</a:t>
            </a:r>
            <a:r>
              <a:rPr lang="bg-BG" sz="2400" b="1" spc="10" dirty="0">
                <a:solidFill>
                  <a:srgbClr val="FF0000"/>
                </a:solidFill>
                <a:latin typeface="Calibri"/>
                <a:ea typeface="Times New Roman"/>
                <a:cs typeface="Times New Roman"/>
              </a:rPr>
              <a:t>“</a:t>
            </a:r>
            <a:endParaRPr lang="bg-BG" sz="2200" spc="10" dirty="0">
              <a:solidFill>
                <a:srgbClr val="FF0000"/>
              </a:solidFill>
              <a:latin typeface="Bahnschrift SemiBold" panose="020B0502040204020203" pitchFamily="34" charset="0"/>
            </a:endParaRPr>
          </a:p>
        </p:txBody>
      </p:sp>
    </p:spTree>
    <p:extLst>
      <p:ext uri="{BB962C8B-B14F-4D97-AF65-F5344CB8AC3E}">
        <p14:creationId xmlns:p14="http://schemas.microsoft.com/office/powerpoint/2010/main" val="3640986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Stanislav Stratiev?</a:t>
            </a:r>
            <a:endParaRPr lang="bg-BG" dirty="0"/>
          </a:p>
        </p:txBody>
      </p:sp>
      <p:sp>
        <p:nvSpPr>
          <p:cNvPr id="3" name="Content Placeholder 2"/>
          <p:cNvSpPr>
            <a:spLocks noGrp="1"/>
          </p:cNvSpPr>
          <p:nvPr>
            <p:ph idx="1"/>
          </p:nvPr>
        </p:nvSpPr>
        <p:spPr/>
        <p:txBody>
          <a:bodyPr/>
          <a:lstStyle/>
          <a:p>
            <a:pPr marL="0" indent="0">
              <a:buNone/>
            </a:pPr>
            <a:r>
              <a:rPr lang="en-US" sz="2600" dirty="0" smtClean="0"/>
              <a:t>Stanislav </a:t>
            </a:r>
            <a:r>
              <a:rPr lang="en-US" sz="2600" dirty="0"/>
              <a:t>Stratiev is </a:t>
            </a:r>
            <a:r>
              <a:rPr lang="en-US" sz="2600" dirty="0" smtClean="0"/>
              <a:t>a Bulgarian </a:t>
            </a:r>
            <a:r>
              <a:rPr lang="en-US" sz="2600" dirty="0"/>
              <a:t>writer and playwright. Till this day his work is played on stage and is loved, and appreciated by audiences. </a:t>
            </a:r>
            <a:endParaRPr lang="en-US" sz="2600" b="0" dirty="0" smtClean="0">
              <a:effectLst/>
            </a:endParaRPr>
          </a:p>
          <a:p>
            <a:pPr marL="0" indent="0">
              <a:buNone/>
            </a:pPr>
            <a:r>
              <a:rPr lang="en-US" dirty="0" smtClean="0"/>
              <a:t/>
            </a:r>
            <a:br>
              <a:rPr lang="en-US" dirty="0" smtClean="0"/>
            </a:br>
            <a:endParaRPr lang="en-US" dirty="0" smtClean="0"/>
          </a:p>
        </p:txBody>
      </p:sp>
      <p:pic>
        <p:nvPicPr>
          <p:cNvPr id="6" name="Picture 2" descr="https://lh5.googleusercontent.com/rHAONfS_ge3B_oLUf4B-1YR1X-zgZkapDJyxeq2IWtrl977z5m3J98SKEOCb01pb6_T46cH13xqhID-OZwLQo4eUrnJcSLdiq-KAL1flK3LGvq7rE_pXYC-luwDc1ZuD74hFZSi4oCd-qErUN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3581400"/>
            <a:ext cx="4147967" cy="285172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lh5.googleusercontent.com/I0-SUtNTVIJDkSWAsoitB3dgUpKCDauTdeDlX9_KegI3M_d13d-WvARowUa7rAU7-OPx_33x7g9cFIGGrQj-Asj_dhBJMHcfvXwxATnThWRJ2qNduJjIoq5vlvbWAtmTDyaub3eTKxn4wcjje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4439" y="3588327"/>
            <a:ext cx="4267200" cy="284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918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Awards won by the author</a:t>
            </a:r>
            <a:endParaRPr lang="bg-BG" dirty="0"/>
          </a:p>
        </p:txBody>
      </p:sp>
      <p:sp>
        <p:nvSpPr>
          <p:cNvPr id="3" name="Content Placeholder 2"/>
          <p:cNvSpPr>
            <a:spLocks noGrp="1"/>
          </p:cNvSpPr>
          <p:nvPr>
            <p:ph idx="1"/>
          </p:nvPr>
        </p:nvSpPr>
        <p:spPr>
          <a:xfrm>
            <a:off x="457200" y="1752600"/>
            <a:ext cx="4038600" cy="4800600"/>
          </a:xfrm>
        </p:spPr>
        <p:txBody>
          <a:bodyPr>
            <a:normAutofit/>
          </a:bodyPr>
          <a:lstStyle/>
          <a:p>
            <a:pPr marL="0" indent="0">
              <a:buNone/>
            </a:pPr>
            <a:r>
              <a:rPr lang="en-US" sz="2600" dirty="0"/>
              <a:t>Throughout his life, the author has won 12 different awards. Some of them are “Chudomir”, the Annual Union of Bulgarian Writers Award, “Askeer”, “Golden chain”, “Sofia” Award for Literature and Theatre</a:t>
            </a:r>
            <a:r>
              <a:rPr lang="en-US" sz="2600" dirty="0" smtClean="0"/>
              <a:t>.</a:t>
            </a:r>
            <a:endParaRPr lang="en-US" sz="2600" b="0" dirty="0" smtClean="0">
              <a:effectLst/>
            </a:endParaRPr>
          </a:p>
        </p:txBody>
      </p:sp>
      <p:pic>
        <p:nvPicPr>
          <p:cNvPr id="3078" name="Picture 6" descr="https://lh3.googleusercontent.com/CHiqnV7aa-1bNrnt73gFxucyloPA8w9zDnTktMSMR0yg2jKa7FWy0nag8ky0udSjPnZrDVQRHyy-x8Kk5GkixGMOX9p_6TeAIbT2cmpgGUOIyeBfHvu3JNbyoEBrv_EM2wxpxZ4tLp8EhnV_P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905000"/>
            <a:ext cx="3962400"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846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 thought in school</a:t>
            </a:r>
            <a:endParaRPr lang="bg-BG" dirty="0"/>
          </a:p>
        </p:txBody>
      </p:sp>
      <p:sp>
        <p:nvSpPr>
          <p:cNvPr id="3" name="Content Placeholder 2"/>
          <p:cNvSpPr>
            <a:spLocks noGrp="1"/>
          </p:cNvSpPr>
          <p:nvPr>
            <p:ph idx="1"/>
          </p:nvPr>
        </p:nvSpPr>
        <p:spPr/>
        <p:txBody>
          <a:bodyPr/>
          <a:lstStyle/>
          <a:p>
            <a:pPr marL="0" indent="0">
              <a:buNone/>
            </a:pPr>
            <a:r>
              <a:rPr lang="en-US" dirty="0" smtClean="0"/>
              <a:t> 11th </a:t>
            </a:r>
            <a:r>
              <a:rPr lang="en-US" dirty="0"/>
              <a:t>graders are thought about the author and his creation “Balkan Syndrome”. It talks  about the </a:t>
            </a:r>
            <a:r>
              <a:rPr lang="en-US" dirty="0" smtClean="0"/>
              <a:t>Balkan </a:t>
            </a:r>
            <a:r>
              <a:rPr lang="en-US" dirty="0"/>
              <a:t>culture and their habits.</a:t>
            </a:r>
            <a:endParaRPr lang="en-US" b="0" dirty="0" smtClean="0">
              <a:effectLst/>
            </a:endParaRPr>
          </a:p>
          <a:p>
            <a:pPr marL="0" indent="0">
              <a:buNone/>
            </a:pPr>
            <a:r>
              <a:rPr lang="en-US" b="0" dirty="0" smtClean="0">
                <a:effectLst/>
              </a:rPr>
              <a:t/>
            </a:r>
            <a:br>
              <a:rPr lang="en-US" b="0" dirty="0" smtClean="0">
                <a:effectLst/>
              </a:rPr>
            </a:br>
            <a:endParaRPr lang="bg-BG" dirty="0"/>
          </a:p>
        </p:txBody>
      </p:sp>
      <p:pic>
        <p:nvPicPr>
          <p:cNvPr id="4" name="Picture 2" descr="https://lh4.googleusercontent.com/dpp4k5orDvOKdqo-tGJN7yduKL1-qBv-2z7XKslxAGSQfYgxDUBrydSqP6m6kA4RFKiyBZ2IjjggOybdxPtagI94hPs7Wnz4Enrnk3e0HttokBbOFZ_QesyQFM5YrAh-agtBFSztdii7pJufh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429000"/>
            <a:ext cx="4114800" cy="28194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Смейте се с комедията Балкански синдром от Станислав Стратиев на 7-ми февруари (вторник) в МГТ Зад канала - Снимка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599" y="3401291"/>
            <a:ext cx="4155241" cy="2847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460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Facts about the </a:t>
            </a:r>
            <a:r>
              <a:rPr lang="en-US" dirty="0" smtClean="0"/>
              <a:t>author</a:t>
            </a:r>
            <a:endParaRPr lang="bg-BG" dirty="0"/>
          </a:p>
        </p:txBody>
      </p:sp>
      <p:sp>
        <p:nvSpPr>
          <p:cNvPr id="3" name="Content Placeholder 2"/>
          <p:cNvSpPr>
            <a:spLocks noGrp="1"/>
          </p:cNvSpPr>
          <p:nvPr>
            <p:ph idx="1"/>
          </p:nvPr>
        </p:nvSpPr>
        <p:spPr>
          <a:xfrm>
            <a:off x="457200" y="1752600"/>
            <a:ext cx="3657600" cy="4724400"/>
          </a:xfrm>
        </p:spPr>
        <p:txBody>
          <a:bodyPr/>
          <a:lstStyle/>
          <a:p>
            <a:pPr fontAlgn="base"/>
            <a:r>
              <a:rPr lang="en-US" sz="2600" dirty="0"/>
              <a:t>His work is translated in most European and world languages.</a:t>
            </a:r>
          </a:p>
          <a:p>
            <a:pPr fontAlgn="base"/>
            <a:r>
              <a:rPr lang="en-US" sz="2600" dirty="0"/>
              <a:t>Stratiev published book in Russian called “Skazka”.</a:t>
            </a:r>
          </a:p>
          <a:p>
            <a:pPr fontAlgn="base"/>
            <a:r>
              <a:rPr lang="en-US" sz="2600" dirty="0"/>
              <a:t>The play “Reis” shown in Paris and the French fell in love in the play.</a:t>
            </a:r>
          </a:p>
          <a:p>
            <a:pPr marL="0" indent="0">
              <a:buNone/>
            </a:pPr>
            <a:endParaRPr lang="bg-BG" dirty="0"/>
          </a:p>
        </p:txBody>
      </p:sp>
      <p:pic>
        <p:nvPicPr>
          <p:cNvPr id="4098" name="Picture 2" descr="https://lh3.googleusercontent.com/EV0Svlocfj9YVkzSCntjmnfsuWr1sNQ1Q6viEysI6oVGtTf4yJ521B7kmXZGJlomKNCtNDYfTs3KdVbCRhbmJS1ZJvy5z0itaJsVLiloJYdq70R40AjcOksHw_dq5RCljc08VqJdnX2ODht8j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2362200"/>
            <a:ext cx="4803602"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4601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Author’s </a:t>
            </a:r>
            <a:r>
              <a:rPr lang="en-US" dirty="0" smtClean="0"/>
              <a:t>words</a:t>
            </a:r>
            <a:endParaRPr lang="bg-BG" dirty="0"/>
          </a:p>
        </p:txBody>
      </p:sp>
      <p:sp>
        <p:nvSpPr>
          <p:cNvPr id="3" name="Content Placeholder 2"/>
          <p:cNvSpPr>
            <a:spLocks noGrp="1"/>
          </p:cNvSpPr>
          <p:nvPr>
            <p:ph idx="1"/>
          </p:nvPr>
        </p:nvSpPr>
        <p:spPr/>
        <p:txBody>
          <a:bodyPr/>
          <a:lstStyle/>
          <a:p>
            <a:pPr marL="0" indent="0">
              <a:buNone/>
            </a:pPr>
            <a:r>
              <a:rPr lang="en-US" dirty="0"/>
              <a:t>“Ask for your life. Don't let others live it for you. To think for you. To decide for you. To choose for you. To tell you who to love today and who to hate tomorrow.”</a:t>
            </a:r>
            <a:endParaRPr lang="en-US" b="0" dirty="0" smtClean="0">
              <a:effectLst/>
            </a:endParaRPr>
          </a:p>
          <a:p>
            <a:pPr marL="0" indent="0">
              <a:buNone/>
            </a:pPr>
            <a:endParaRPr lang="bg-BG" dirty="0"/>
          </a:p>
        </p:txBody>
      </p:sp>
      <p:pic>
        <p:nvPicPr>
          <p:cNvPr id="6146" name="Picture 2" descr="https://lh4.googleusercontent.com/40RmEEkBclt6DdIXm4l6t2_Q1spRG5dPvcgcch87x1nFDRKKoCmZurNIvIm_0INuNfHlJ0XCnqS404WcRGrqLrZ2gCtn6u59YC_1wXgQVmHR-EDiS0prLWM2xHaA-rVMbheqyuLkk5HhZc9Ap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3593394"/>
            <a:ext cx="4137030" cy="296487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lh3.googleusercontent.com/ocQXzbs6xzQa2Qakos8VSvYEUHYjwg7Xh1IKoBcdZofQcnui8Lq3yhwKycApeaKxMkPbY68EGxVP6ssaa_KMnADYXKvgjDPOQr0f1GIae72pXODTtxQRokpejIQG0eMxGB919YpZdjQm5RR8U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593394"/>
            <a:ext cx="4327110" cy="2964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850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Thank you for your attention and </a:t>
            </a:r>
            <a:r>
              <a:rPr lang="en-US" dirty="0"/>
              <a:t>H</a:t>
            </a:r>
            <a:r>
              <a:rPr lang="en-US" dirty="0" smtClean="0"/>
              <a:t>appy </a:t>
            </a:r>
            <a:r>
              <a:rPr lang="en-US" dirty="0"/>
              <a:t>H</a:t>
            </a:r>
            <a:r>
              <a:rPr lang="en-US" dirty="0" smtClean="0"/>
              <a:t>olidays!</a:t>
            </a:r>
            <a:endParaRPr lang="bg-BG" dirty="0"/>
          </a:p>
        </p:txBody>
      </p:sp>
      <p:pic>
        <p:nvPicPr>
          <p:cNvPr id="7170" name="Picture 2" descr="https://lh6.googleusercontent.com/KsxZXi3siuyjhHmKhQ_SZ93LBLo7JGw1q6uQ_eDVj74fO7JruAoM5sEffBzlmes6DfYm8UJqAALbRbVjdQ48Ek4Na5UlI_u9mpR7OldmPi4A8uTTvWCwmZQsak2P1Go8U3TrbqTlFayK0LaI-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600200"/>
            <a:ext cx="6423126" cy="3962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5562600"/>
            <a:ext cx="1024382" cy="101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7763" y="5717323"/>
            <a:ext cx="2590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5581085"/>
            <a:ext cx="1049337" cy="101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93135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тема">
  <a:themeElements>
    <a:clrScheme name="О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О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395</TotalTime>
  <Words>219</Words>
  <Application>Microsoft Office PowerPoint</Application>
  <PresentationFormat>Презентация на цял екран (4:3)</PresentationFormat>
  <Paragraphs>19</Paragraphs>
  <Slides>7</Slides>
  <Notes>1</Notes>
  <HiddenSlides>0</HiddenSlides>
  <MMClips>0</MMClips>
  <ScaleCrop>false</ScaleCrop>
  <HeadingPairs>
    <vt:vector size="4" baseType="variant">
      <vt:variant>
        <vt:lpstr>Тема</vt:lpstr>
      </vt:variant>
      <vt:variant>
        <vt:i4>1</vt:i4>
      </vt:variant>
      <vt:variant>
        <vt:lpstr>Заглавия на слайдовете</vt:lpstr>
      </vt:variant>
      <vt:variant>
        <vt:i4>7</vt:i4>
      </vt:variant>
    </vt:vector>
  </HeadingPairs>
  <TitlesOfParts>
    <vt:vector size="8" baseType="lpstr">
      <vt:lpstr>Apothecary</vt:lpstr>
      <vt:lpstr>Stanislav Stratiev</vt:lpstr>
      <vt:lpstr>Who is Stanislav Stratiev?</vt:lpstr>
      <vt:lpstr>Awards won by the author</vt:lpstr>
      <vt:lpstr>As thought in school</vt:lpstr>
      <vt:lpstr>Facts about the author</vt:lpstr>
      <vt:lpstr>Author’s words</vt:lpstr>
      <vt:lpstr>Thank you for your attention and Happy Holidays!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Stanislav Stratiev</dc:title>
  <dc:creator>vedimax</dc:creator>
  <cp:lastModifiedBy>User</cp:lastModifiedBy>
  <cp:revision>10</cp:revision>
  <dcterms:created xsi:type="dcterms:W3CDTF">2020-11-29T10:30:06Z</dcterms:created>
  <dcterms:modified xsi:type="dcterms:W3CDTF">2020-12-08T12:22:19Z</dcterms:modified>
</cp:coreProperties>
</file>