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0" r:id="rId4"/>
    <p:sldId id="258" r:id="rId5"/>
    <p:sldId id="261" r:id="rId6"/>
    <p:sldId id="259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04800" y="-2133600"/>
            <a:ext cx="12268200" cy="1447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244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БОГАТСТВО НА ЈАЗИЦИ ВО ЕВРОПСКОТО СЕМЕЈСТВО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EUROPEAN RICHNESS IN LANGUAGES</a:t>
            </a:r>
          </a:p>
          <a:p>
            <a:pPr algn="ctr">
              <a:buNone/>
            </a:pPr>
            <a:r>
              <a:rPr lang="fr-F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UNE LANGUE RICHE DANS LA FAMILLE EUROPÉENNE</a:t>
            </a:r>
          </a:p>
          <a:p>
            <a:pPr algn="ctr">
              <a:buNone/>
            </a:pPr>
            <a:r>
              <a:rPr lang="de-D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SPRACHENERHÖHUNG IN DER EUROPÄISCHEN FAMILIE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 RICCA DI FAMIGLIA EUROPEA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Deutsche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Sprichwörter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Aller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Anfang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schwer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Des Teufels liebstes Möbelstück ist die lange Bank.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Wer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rastet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ostet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Anfangen ist leicht, Beharren eine Kunst.</a:t>
            </a: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Aus Schaden wird man klug.</a:t>
            </a: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Das Billige ist immer das Teuerste.</a:t>
            </a: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 siehst den Wald vor lauter Bäumen nicht.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Erst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denken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handeln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Eile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Weile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Proverbi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italiani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 chi fortuna zufola, ha un bel ballare.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 chi ha abbastanza, non manca nulla.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 ara terra bagnata, per tre anni l'ha dissipata.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 asino nasce, asino muore.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Chi balla senza suono, come asino si ritrova.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Meglio andare a letto senza cena, che alzarsi con debiti.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Meglio aperto rimprovero, che odio segreto.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Quando la fame entra dalla porta, l'amore esce dalla finestra.</a:t>
            </a:r>
          </a:p>
          <a:p>
            <a:r>
              <a:rPr lang="it-IT" sz="3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Quando la grazia di Dio è nel cuore, gli occhi nuotano nell'allegria.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229600" cy="2971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mk-MK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Изработила: Софија Мирческа</a:t>
            </a:r>
            <a:r>
              <a:rPr lang="mk-MK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sz="3300" dirty="0" smtClean="0">
                <a:latin typeface="Arial" pitchFamily="34" charset="0"/>
                <a:cs typeface="Arial" pitchFamily="34" charset="0"/>
              </a:rPr>
            </a:br>
            <a:r>
              <a:rPr lang="en-US" sz="33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Made by: </a:t>
            </a:r>
            <a:r>
              <a:rPr lang="en-US" sz="33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Sofija</a:t>
            </a:r>
            <a:r>
              <a:rPr lang="en-US" sz="33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Mircheska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r>
              <a:rPr lang="en-US" sz="33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Faite</a:t>
            </a:r>
            <a:r>
              <a:rPr lang="en-US" sz="3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par: </a:t>
            </a:r>
            <a:r>
              <a:rPr lang="en-US" sz="33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Sofija</a:t>
            </a:r>
            <a:r>
              <a:rPr lang="en-US" sz="33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Mircheska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r>
              <a:rPr lang="en-US" sz="33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Hergestellt</a:t>
            </a:r>
            <a:r>
              <a:rPr lang="en-US" sz="33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von: </a:t>
            </a:r>
            <a:r>
              <a:rPr lang="en-US" sz="33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Sofija</a:t>
            </a:r>
            <a:r>
              <a:rPr lang="en-US" sz="33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Mircheska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latin typeface="Arial" pitchFamily="34" charset="0"/>
                <a:cs typeface="Arial" pitchFamily="34" charset="0"/>
              </a:rPr>
            </a:br>
            <a:r>
              <a:rPr lang="en-US" sz="3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Fatto</a:t>
            </a:r>
            <a:r>
              <a:rPr lang="en-US" sz="33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33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Sofija</a:t>
            </a:r>
            <a:r>
              <a:rPr lang="en-US" sz="33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Mircheska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7659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k-MK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 БЛАГОДАРАМ НА ВНИМАНИЕТО</a:t>
            </a:r>
          </a:p>
          <a:p>
            <a:pPr>
              <a:buNone/>
            </a:pPr>
            <a:r>
              <a:rPr lang="en-US" sz="3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</a:p>
          <a:p>
            <a:pPr>
              <a:buNone/>
            </a:pPr>
            <a:r>
              <a:rPr lang="en-US" sz="3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MERCI POUR VOTRE ATTENTION </a:t>
            </a:r>
          </a:p>
          <a:p>
            <a:pPr>
              <a:buNone/>
            </a:pPr>
            <a:r>
              <a:rPr lang="de-DE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VIELEN DANK FÜR IHRE AUFMERKSAMKEIT</a:t>
            </a:r>
            <a:r>
              <a:rPr lang="en-US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 ATTENTION</a:t>
            </a:r>
          </a:p>
          <a:p>
            <a:pPr>
              <a:buNone/>
            </a:pPr>
            <a:r>
              <a:rPr lang="en-US" sz="3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GRAZIE PER L'ATTENZIONE</a:t>
            </a:r>
            <a:endParaRPr lang="en-US" sz="3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Европскиот ден на јазиците, како што сугерира неговото име, е прослава на европските јазици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European Day of Languages, as its name suggests, is a celebration of European language</a:t>
            </a:r>
            <a:r>
              <a:rPr lang="mk-MK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 Journée européenne des langues, comme son nom l'indique, est une célébration de la langue européenne</a:t>
            </a:r>
            <a:r>
              <a:rPr lang="mk-MK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Der Europäische Tag der Sprachen ist, wie der Name schon sagt, ein Fest der europäischen Sprache</a:t>
            </a:r>
            <a:r>
              <a:rPr lang="mk-MK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Giornata europea delle lingue, come suggerisce il nome, è una celebrazione della lingua europea</a:t>
            </a:r>
            <a:r>
              <a:rPr lang="mk-M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Европскиот ден на јазиците се слави секоја година од 26 септември 2001 година</a:t>
            </a:r>
            <a:r>
              <a:rPr lang="en-US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7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European Day of Languages has been celebrated every year since 26 </a:t>
            </a:r>
            <a:r>
              <a:rPr lang="en-US" sz="27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september</a:t>
            </a:r>
            <a:r>
              <a:rPr lang="en-US" sz="27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2001.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 Journée européenne des langues est célébrée chaque année depuis le 26 septembre 2001.</a:t>
            </a:r>
          </a:p>
          <a:p>
            <a:r>
              <a:rPr lang="de-DE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Der Europäische Tag der Sprachen wird seit dem 26. September 2001 jedes Jahr gefeiert.</a:t>
            </a:r>
          </a:p>
          <a:p>
            <a:r>
              <a:rPr lang="it-IT" sz="27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Giornata europea delle lingue si celebra ogni anno dal 26 settembre 2001.</a:t>
            </a:r>
            <a:endParaRPr lang="en-US" sz="27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рите главни јазични семејства во Европа се германски, романски и словенски јазик.</a:t>
            </a:r>
            <a:endParaRPr lang="en-US" sz="2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three main language families in Europe are Germanic, Romance and Slavic.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Les trois principales familles de langues en Europe sont le germanique, le roman et le slave.</a:t>
            </a:r>
          </a:p>
          <a:p>
            <a:r>
              <a:rPr lang="de-DE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Die drei Hauptsprachenfamilien in Europa sind Germanisch, Romanisch und Slawisch.</a:t>
            </a:r>
          </a:p>
          <a:p>
            <a:r>
              <a:rPr lang="it-IT" sz="27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 tre principali famiglie linguistiche in Europa sono germanica, romanza e slava.</a:t>
            </a:r>
            <a:endParaRPr lang="en-US" sz="27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 Европа има околу 225 домородни јазици.</a:t>
            </a:r>
            <a:endParaRPr lang="en-US" sz="2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7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There are about 225 indigenous languages in Europe.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Il existe environ 225 langues autochtones en Europe.</a:t>
            </a:r>
          </a:p>
          <a:p>
            <a:r>
              <a:rPr lang="de-DE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Europa gibt es etwa 225 indigene Sprachen.</a:t>
            </a:r>
          </a:p>
          <a:p>
            <a:r>
              <a:rPr lang="it-IT" sz="27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Ci sono circa 225 lingue indigene in Europa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Македонски поговорки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Здравјето за човекот е најголемото богатство.</a:t>
            </a:r>
          </a:p>
          <a:p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Ј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зик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 е п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Лозје не бара молитва, туку мотика.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мака нема наука.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Кој летоска седи во лад зимуске го чека глад.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Птиците се познаваат по пеењето а лугето по зборувањето.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Страв, лозје чува.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Трипати мери еднаш крој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Што ќе си посееш , тоа ќе си жнееш.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English  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When the going gets tough, the tough get going. 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Better late than never.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Two wrongs don't make a right. 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Birds of a feather flock together. 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 picture is worth a thousand words.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There's no such thing as a free lunch. 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Beggars can't be choosers.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Don’t judge a book by its cover.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Hope for the best, prepare for the worst.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Proverbes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français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4572001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Qui </a:t>
            </a:r>
            <a:r>
              <a:rPr lang="en-US" sz="27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vivra</a:t>
            </a:r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verra</a:t>
            </a:r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L’habit ne fait pas le moine.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Chacun voit midi à sa porte.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Mieux vaut prévenir que guérir.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Petit a petit, l’oiseau fait son nid.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Qui court deux </a:t>
            </a:r>
            <a:r>
              <a:rPr lang="fr-FR" sz="27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lievres</a:t>
            </a:r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 la fois, n’en prend aucun.</a:t>
            </a:r>
          </a:p>
          <a:p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Qui </a:t>
            </a:r>
            <a:r>
              <a:rPr lang="en-US" sz="27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n’avance</a:t>
            </a:r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pas, </a:t>
            </a:r>
            <a:r>
              <a:rPr lang="en-US" sz="27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recule</a:t>
            </a:r>
            <a:r>
              <a:rPr lang="en-US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Quand on a pas ce que l’on aime, il faut aimer ce que l’on a.</a:t>
            </a:r>
          </a:p>
          <a:p>
            <a:r>
              <a:rPr lang="fr-F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Il n’y a pas plus sourd que celui qui ne veut pas entendre.</a:t>
            </a:r>
          </a:p>
          <a:p>
            <a:endParaRPr lang="en-US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640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Македонски поговорки</vt:lpstr>
      <vt:lpstr>English  proverbs</vt:lpstr>
      <vt:lpstr>Proverbes français</vt:lpstr>
      <vt:lpstr>Deutsche Sprichwörter</vt:lpstr>
      <vt:lpstr>Proverbi italiani</vt:lpstr>
      <vt:lpstr>Изработила: Софија Мирческа Made by: Sofija Mircheska Faite par: Sofija Mircheska Hergestellt von: Sofija Mircheska Fatto da: Sofija Mircheska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2006-08-16T00:00:00Z</dcterms:created>
  <dcterms:modified xsi:type="dcterms:W3CDTF">2020-09-27T15:40:11Z</dcterms:modified>
</cp:coreProperties>
</file>