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2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4A40-F7F8-4BE5-B94A-3AB6E52ABB89}" type="datetimeFigureOut">
              <a:rPr lang="bg-BG" smtClean="0"/>
              <a:t>8.12.2020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A157-41C9-42BB-A737-45AF84CDD0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9230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4A40-F7F8-4BE5-B94A-3AB6E52ABB89}" type="datetimeFigureOut">
              <a:rPr lang="bg-BG" smtClean="0"/>
              <a:t>8.12.2020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A157-41C9-42BB-A737-45AF84CDD0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570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3FE4A40-F7F8-4BE5-B94A-3AB6E52ABB89}" type="datetimeFigureOut">
              <a:rPr lang="bg-BG" smtClean="0"/>
              <a:t>8.12.2020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7D2A157-41C9-42BB-A737-45AF84CDD0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112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4A40-F7F8-4BE5-B94A-3AB6E52ABB89}" type="datetimeFigureOut">
              <a:rPr lang="bg-BG" smtClean="0"/>
              <a:t>8.12.2020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A157-41C9-42BB-A737-45AF84CDD0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833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FE4A40-F7F8-4BE5-B94A-3AB6E52ABB89}" type="datetimeFigureOut">
              <a:rPr lang="bg-BG" smtClean="0"/>
              <a:t>8.12.2020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D2A157-41C9-42BB-A737-45AF84CDD0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900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4A40-F7F8-4BE5-B94A-3AB6E52ABB89}" type="datetimeFigureOut">
              <a:rPr lang="bg-BG" smtClean="0"/>
              <a:t>8.12.2020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A157-41C9-42BB-A737-45AF84CDD0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533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4A40-F7F8-4BE5-B94A-3AB6E52ABB89}" type="datetimeFigureOut">
              <a:rPr lang="bg-BG" smtClean="0"/>
              <a:t>8.12.2020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A157-41C9-42BB-A737-45AF84CDD0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1015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4A40-F7F8-4BE5-B94A-3AB6E52ABB89}" type="datetimeFigureOut">
              <a:rPr lang="bg-BG" smtClean="0"/>
              <a:t>8.12.2020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A157-41C9-42BB-A737-45AF84CDD0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34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4A40-F7F8-4BE5-B94A-3AB6E52ABB89}" type="datetimeFigureOut">
              <a:rPr lang="bg-BG" smtClean="0"/>
              <a:t>8.12.2020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A157-41C9-42BB-A737-45AF84CDD0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176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4A40-F7F8-4BE5-B94A-3AB6E52ABB89}" type="datetimeFigureOut">
              <a:rPr lang="bg-BG" smtClean="0"/>
              <a:t>8.12.2020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A157-41C9-42BB-A737-45AF84CDD0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7732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4A40-F7F8-4BE5-B94A-3AB6E52ABB89}" type="datetimeFigureOut">
              <a:rPr lang="bg-BG" smtClean="0"/>
              <a:t>8.12.2020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A157-41C9-42BB-A737-45AF84CDD0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125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3FE4A40-F7F8-4BE5-B94A-3AB6E52ABB89}" type="datetimeFigureOut">
              <a:rPr lang="bg-BG" smtClean="0"/>
              <a:t>8.12.2020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7D2A157-41C9-42BB-A737-45AF84CDD07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789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28156"/>
            <a:ext cx="12192000" cy="2225040"/>
          </a:xfr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g-BG" sz="5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parajita" panose="020B0604020202020204" pitchFamily="34" charset="0"/>
              </a:rPr>
              <a:t>Bulgarian symbols</a:t>
            </a:r>
            <a:endParaRPr lang="bg-BG" sz="54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parajit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2026920"/>
          </a:xfrm>
          <a:prstGeom prst="rect">
            <a:avLst/>
          </a:prstGeom>
          <a:solidFill>
            <a:schemeClr val="lt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53196"/>
            <a:ext cx="12192000" cy="2606040"/>
          </a:xfrm>
          <a:prstGeom prst="rect">
            <a:avLst/>
          </a:prstGeom>
          <a:solidFill>
            <a:srgbClr val="F92A07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 smtClean="0"/>
              <a:t>   </a:t>
            </a:r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</p:txBody>
      </p:sp>
      <p:sp>
        <p:nvSpPr>
          <p:cNvPr id="8" name="TextBox 7"/>
          <p:cNvSpPr txBox="1"/>
          <p:nvPr/>
        </p:nvSpPr>
        <p:spPr>
          <a:xfrm>
            <a:off x="6512011" y="5236859"/>
            <a:ext cx="53628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bg-BG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repared by</a:t>
            </a:r>
            <a:r>
              <a:rPr lang="bg-BG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Ivanela Ivanova, XI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grade</a:t>
            </a:r>
            <a:endParaRPr lang="bg-BG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2011" y="5817215"/>
            <a:ext cx="493330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Vazrazhdane </a:t>
            </a:r>
            <a:r>
              <a:rPr lang="bg-BG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bg-BG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Ruse</a:t>
            </a:r>
            <a:r>
              <a:rPr lang="bg-BG" sz="23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Bulgaria</a:t>
            </a:r>
            <a:endParaRPr lang="bg-BG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bg-BG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62" y="145442"/>
            <a:ext cx="1024382" cy="101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23" y="273842"/>
            <a:ext cx="259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471" y="145443"/>
            <a:ext cx="1049337" cy="101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879" y="1013460"/>
            <a:ext cx="5411972" cy="121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13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0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822" y="284176"/>
            <a:ext cx="9850177" cy="1508760"/>
          </a:xfrm>
        </p:spPr>
        <p:txBody>
          <a:bodyPr>
            <a:normAutofit/>
          </a:bodyPr>
          <a:lstStyle/>
          <a:p>
            <a:pPr algn="ctr"/>
            <a:r>
              <a:rPr lang="bg-BG" sz="440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Bulgaria – national symbols</a:t>
            </a:r>
            <a:endParaRPr lang="bg-BG" sz="44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05387"/>
            <a:ext cx="4545178" cy="2772000"/>
          </a:xfrm>
          <a:prstGeom prst="ellipse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softEdge rad="112500"/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5801" y="5189838"/>
            <a:ext cx="7401697" cy="16681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6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The national symbols of the Republic of Bulgaria are Flag,Coat of arms and Anthem.</a:t>
            </a:r>
            <a:endParaRPr lang="bg-BG" sz="36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rcRect l="11778" t="9494" r="12979" b="10396"/>
          <a:stretch/>
        </p:blipFill>
        <p:spPr>
          <a:xfrm>
            <a:off x="4556840" y="2409472"/>
            <a:ext cx="3010140" cy="262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9945" t="12518" r="1" b="8370"/>
          <a:stretch/>
        </p:blipFill>
        <p:spPr>
          <a:xfrm rot="301492">
            <a:off x="8015146" y="2745715"/>
            <a:ext cx="3976041" cy="3534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31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0000">
              <a:schemeClr val="accent1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49" y="284176"/>
            <a:ext cx="10257950" cy="1368000"/>
          </a:xfrm>
        </p:spPr>
        <p:txBody>
          <a:bodyPr>
            <a:normAutofit/>
          </a:bodyPr>
          <a:lstStyle/>
          <a:p>
            <a:pPr algn="ctr"/>
            <a:r>
              <a:rPr lang="bg-BG" sz="4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Our image before the world</a:t>
            </a:r>
            <a:endParaRPr lang="bg-BG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628" y="1964725"/>
            <a:ext cx="11034584" cy="46214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bg-BG" sz="2800" b="1" dirty="0" smtClean="0">
                <a:latin typeface="Arial Narrow" panose="020B0606020202030204" pitchFamily="34" charset="0"/>
              </a:rPr>
              <a:t>In addition to the national symbols that distinguish us from other countries, bulgarians have unique symbols that build the image of Bulgaria to the world. These are:</a:t>
            </a:r>
          </a:p>
          <a:p>
            <a:r>
              <a:rPr lang="bg-BG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r>
              <a:rPr lang="bg-BG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ulgarian yogurt;</a:t>
            </a:r>
          </a:p>
          <a:p>
            <a:r>
              <a:rPr lang="bg-BG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Rosa damascena;</a:t>
            </a:r>
          </a:p>
          <a:p>
            <a:r>
              <a:rPr lang="bg-BG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r>
              <a:rPr lang="bg-BG" sz="2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ulgarian embroideries.</a:t>
            </a:r>
            <a:endParaRPr lang="bg-BG" sz="28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5373" t="2365" r="-1" b="15371"/>
          <a:stretch/>
        </p:blipFill>
        <p:spPr>
          <a:xfrm>
            <a:off x="4618094" y="3754036"/>
            <a:ext cx="2964110" cy="230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99214" y="2818493"/>
            <a:ext cx="3458893" cy="259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303" y="4715236"/>
            <a:ext cx="3134116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46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rgbClr val="FF0000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903" y="284176"/>
            <a:ext cx="10159096" cy="1508760"/>
          </a:xfrm>
        </p:spPr>
        <p:txBody>
          <a:bodyPr>
            <a:normAutofit/>
          </a:bodyPr>
          <a:lstStyle/>
          <a:p>
            <a:pPr algn="ctr"/>
            <a:r>
              <a:rPr lang="bg-BG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Bulgarian  Yogurt</a:t>
            </a:r>
            <a:endParaRPr lang="bg-BG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82" y="2397211"/>
            <a:ext cx="8843768" cy="39418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ulgarian yogurt is produced under the obligatory influence of two bacteria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lactobacillus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bulgaricus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thermophilus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first bacterium is acidic and the second is sweet;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acid grows only in the 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bulgarian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latitudes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makes it one of our national symbols and the reason for the incredible quality of yogurt 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bg-BG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g-BG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ulgarian yogurt is an important part of human life</a:t>
            </a:r>
            <a:r>
              <a:rPr lang="bg-BG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dishes.</a:t>
            </a:r>
            <a:endParaRPr lang="bg-BG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224" r="5279"/>
          <a:stretch/>
        </p:blipFill>
        <p:spPr>
          <a:xfrm>
            <a:off x="9132801" y="1360577"/>
            <a:ext cx="2948298" cy="2340000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780" t="7370" r="9841" b="9511"/>
          <a:stretch/>
        </p:blipFill>
        <p:spPr>
          <a:xfrm>
            <a:off x="9009259" y="3817362"/>
            <a:ext cx="3229803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04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0000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68" y="143358"/>
            <a:ext cx="10319733" cy="1388879"/>
          </a:xfrm>
        </p:spPr>
        <p:txBody>
          <a:bodyPr>
            <a:normAutofit/>
          </a:bodyPr>
          <a:lstStyle/>
          <a:p>
            <a:pPr algn="ctr"/>
            <a:r>
              <a:rPr lang="bg-BG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Rosa damascena</a:t>
            </a:r>
            <a:endParaRPr lang="bg-BG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8" t="26274" r="3215" b="18364"/>
          <a:stretch/>
        </p:blipFill>
        <p:spPr>
          <a:xfrm>
            <a:off x="3262185" y="1238167"/>
            <a:ext cx="4955058" cy="82790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60638" y="2298358"/>
            <a:ext cx="8272086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Damask rose, or oil-bearing rose, is the greatest wealth of the Kazanlak region. It was brought to the bulgarian lands from Asia;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Today it is one of the symbols of Bulgaria.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Under the influence of the unique climatic and soil conditions,the rose Damascena has developed as a separate species,which differs from the roses in other countries.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Damask rose gets the name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Kazanlak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oil-bearing rose and the area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where it is grown is now called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valley of roses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FF0000"/>
              </a:buClr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291" r="8218"/>
          <a:stretch/>
        </p:blipFill>
        <p:spPr>
          <a:xfrm>
            <a:off x="8229600" y="2775650"/>
            <a:ext cx="39624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03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0000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38" y="284176"/>
            <a:ext cx="11294076" cy="1508760"/>
          </a:xfrm>
        </p:spPr>
        <p:txBody>
          <a:bodyPr>
            <a:normAutofit/>
          </a:bodyPr>
          <a:lstStyle/>
          <a:p>
            <a:pPr algn="ctr"/>
            <a:r>
              <a:rPr lang="bg-BG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Bulgarian rose - products</a:t>
            </a:r>
            <a:endParaRPr lang="bg-BG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8" y="2348470"/>
            <a:ext cx="7809471" cy="370949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en-US" dirty="0" smtClean="0"/>
              <a:t>Rose oil, is produced from oil-bearing rose, which is used to make many products in the aesthetic and food spheres;</a:t>
            </a:r>
            <a:endParaRPr lang="bg-BG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"/>
            </a:pPr>
            <a:r>
              <a:rPr lang="en-US" dirty="0" smtClean="0"/>
              <a:t>Rose oil and its products are a typical souvenir that everyone, who visits Bulgaria, buys. </a:t>
            </a:r>
            <a:endParaRPr lang="bg-BG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rose – a symbol of beauty and a healing spring of youth!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g-BG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456" y="1366179"/>
            <a:ext cx="4980864" cy="853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674" t="1687" r="6051" b="3143"/>
          <a:stretch/>
        </p:blipFill>
        <p:spPr>
          <a:xfrm>
            <a:off x="8259130" y="2348470"/>
            <a:ext cx="3781337" cy="291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6937"/>
          <a:stretch/>
        </p:blipFill>
        <p:spPr>
          <a:xfrm>
            <a:off x="5288692" y="4737347"/>
            <a:ext cx="2970438" cy="1876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316" y="5029501"/>
            <a:ext cx="3603866" cy="15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97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FF0000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4176"/>
            <a:ext cx="10072599" cy="1508760"/>
          </a:xfrm>
        </p:spPr>
        <p:txBody>
          <a:bodyPr>
            <a:normAutofit/>
          </a:bodyPr>
          <a:lstStyle/>
          <a:p>
            <a:pPr algn="ctr"/>
            <a:r>
              <a:rPr lang="bg-BG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Bulgarian embroideries</a:t>
            </a:r>
            <a:endParaRPr lang="bg-BG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50" y="2230871"/>
            <a:ext cx="7920682" cy="2699476"/>
          </a:xfr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Bulgarian embroidery, which is used in traditional bulgarian costumes, is one of our most valuable cultural merits and achievements;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different elements are used in embroidery;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Nowadays, bulgarian embroideries are increasingly entering the fashion trends and are used by world brands.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/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886" y="2027626"/>
            <a:ext cx="3829103" cy="3817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072449"/>
            <a:ext cx="6665005" cy="1544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0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536</TotalTime>
  <Words>354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Aparajita</vt:lpstr>
      <vt:lpstr>Arial</vt:lpstr>
      <vt:lpstr>Arial Narrow</vt:lpstr>
      <vt:lpstr>Comic Sans MS</vt:lpstr>
      <vt:lpstr>Corbel</vt:lpstr>
      <vt:lpstr>Times New Roman</vt:lpstr>
      <vt:lpstr>Wingdings</vt:lpstr>
      <vt:lpstr>Banded</vt:lpstr>
      <vt:lpstr>Bulgarian symbols</vt:lpstr>
      <vt:lpstr>Bulgaria – national symbols</vt:lpstr>
      <vt:lpstr>Our image before the world</vt:lpstr>
      <vt:lpstr>Bulgarian  Yogurt</vt:lpstr>
      <vt:lpstr>Rosa damascena</vt:lpstr>
      <vt:lpstr>Bulgarian rose - products</vt:lpstr>
      <vt:lpstr>Bulgarian embroideries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Българските символи</dc:title>
  <dc:creator>Asus</dc:creator>
  <cp:lastModifiedBy>10</cp:lastModifiedBy>
  <cp:revision>49</cp:revision>
  <dcterms:created xsi:type="dcterms:W3CDTF">2020-11-21T17:20:30Z</dcterms:created>
  <dcterms:modified xsi:type="dcterms:W3CDTF">2020-12-08T12:36:21Z</dcterms:modified>
</cp:coreProperties>
</file>