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F80CA0F-59C3-462B-867A-0A457773526A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01B5877-7ABB-4806-8070-958043BE6557}" type="slidenum">
              <a:rPr lang="bg-BG" smtClean="0"/>
              <a:t>‹#›</a:t>
            </a:fld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0191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A0F-59C3-462B-867A-0A457773526A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877-7ABB-4806-8070-958043BE65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441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A0F-59C3-462B-867A-0A457773526A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877-7ABB-4806-8070-958043BE65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295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A0F-59C3-462B-867A-0A457773526A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877-7ABB-4806-8070-958043BE65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340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A0F-59C3-462B-867A-0A457773526A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877-7ABB-4806-8070-958043BE6557}" type="slidenum">
              <a:rPr lang="bg-BG" smtClean="0"/>
              <a:t>‹#›</a:t>
            </a:fld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241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A0F-59C3-462B-867A-0A457773526A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877-7ABB-4806-8070-958043BE65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779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A0F-59C3-462B-867A-0A457773526A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877-7ABB-4806-8070-958043BE65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418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A0F-59C3-462B-867A-0A457773526A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877-7ABB-4806-8070-958043BE65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140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A0F-59C3-462B-867A-0A457773526A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877-7ABB-4806-8070-958043BE65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15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A0F-59C3-462B-867A-0A457773526A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877-7ABB-4806-8070-958043BE65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589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CA0F-59C3-462B-867A-0A457773526A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877-7ABB-4806-8070-958043BE65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443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F80CA0F-59C3-462B-867A-0A457773526A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01B5877-7ABB-4806-8070-958043BE65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364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49944" y="1494971"/>
            <a:ext cx="6095999" cy="3585029"/>
          </a:xfrm>
        </p:spPr>
        <p:txBody>
          <a:bodyPr>
            <a:normAutofit fontScale="90000"/>
          </a:bodyPr>
          <a:lstStyle/>
          <a:p>
            <a:pPr algn="ctr"/>
            <a:r>
              <a:rPr lang="bg-BG" sz="5400" dirty="0" smtClean="0">
                <a:solidFill>
                  <a:srgbClr val="92D050"/>
                </a:solidFill>
                <a:latin typeface="Bahnschrift SemiBold" panose="020B0502040204020203" pitchFamily="34" charset="0"/>
              </a:rPr>
              <a:t/>
            </a:r>
            <a:br>
              <a:rPr lang="bg-BG" sz="5400" dirty="0" smtClean="0">
                <a:solidFill>
                  <a:srgbClr val="92D050"/>
                </a:solidFill>
                <a:latin typeface="Bahnschrift SemiBold" panose="020B0502040204020203" pitchFamily="34" charset="0"/>
              </a:rPr>
            </a:br>
            <a:r>
              <a:rPr lang="en-US" sz="5400" dirty="0" smtClean="0">
                <a:solidFill>
                  <a:srgbClr val="92D050"/>
                </a:solidFill>
                <a:latin typeface="Bahnschrift SemiBold" panose="020B0502040204020203" pitchFamily="34" charset="0"/>
              </a:rPr>
              <a:t>Bulgarian painters whose paintings appear in </a:t>
            </a:r>
            <a:r>
              <a:rPr lang="en-US" sz="5400" dirty="0">
                <a:solidFill>
                  <a:srgbClr val="92D050"/>
                </a:solidFill>
                <a:latin typeface="Bahnschrift SemiBold" panose="020B0502040204020203" pitchFamily="34" charset="0"/>
              </a:rPr>
              <a:t>B</a:t>
            </a:r>
            <a:r>
              <a:rPr lang="en-US" sz="5400" dirty="0" smtClean="0">
                <a:solidFill>
                  <a:srgbClr val="92D050"/>
                </a:solidFill>
                <a:latin typeface="Bahnschrift SemiBold" panose="020B0502040204020203" pitchFamily="34" charset="0"/>
              </a:rPr>
              <a:t>ulgarian literature student’s books</a:t>
            </a:r>
            <a:endParaRPr lang="bg-BG" sz="5400" dirty="0">
              <a:solidFill>
                <a:srgbClr val="92D05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34619" y="4992415"/>
            <a:ext cx="8636000" cy="150297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Simona Petkova, XI grade</a:t>
            </a:r>
            <a:r>
              <a:rPr lang="en-US" dirty="0">
                <a:solidFill>
                  <a:srgbClr val="FFC000"/>
                </a:solidFill>
                <a:latin typeface="Bahnschrift SemiBold" panose="020B0502040204020203" pitchFamily="34" charset="0"/>
              </a:rPr>
              <a:t> </a:t>
            </a:r>
            <a:endParaRPr lang="en-US" dirty="0" smtClean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en-US" dirty="0" err="1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Vazrazhdane</a:t>
            </a:r>
            <a:r>
              <a:rPr lang="en-US" dirty="0">
                <a:solidFill>
                  <a:srgbClr val="FFC000"/>
                </a:solidFill>
                <a:latin typeface="Bahnschrift SemiBold" panose="020B0502040204020203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Secondary School- Ruse, </a:t>
            </a:r>
            <a:r>
              <a:rPr lang="en-US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Bulgaria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Baskerville Old Face"/>
                <a:ea typeface="Times New Roman"/>
                <a:cs typeface="Times New Roman"/>
              </a:rPr>
              <a:t>Erasmus</a:t>
            </a:r>
            <a:r>
              <a:rPr lang="bg-BG" sz="2400" b="1" dirty="0">
                <a:solidFill>
                  <a:srgbClr val="FF0000"/>
                </a:solidFill>
                <a:latin typeface="Baskerville Old Face"/>
                <a:ea typeface="Times New Roman"/>
                <a:cs typeface="Times New Roman"/>
              </a:rPr>
              <a:t>+</a:t>
            </a:r>
            <a:r>
              <a:rPr lang="en-US" sz="2400" b="1" dirty="0">
                <a:solidFill>
                  <a:srgbClr val="FF0000"/>
                </a:solidFill>
                <a:latin typeface="Baskerville Old Face"/>
                <a:ea typeface="Times New Roman"/>
                <a:cs typeface="Times New Roman"/>
              </a:rPr>
              <a:t> project</a:t>
            </a:r>
            <a:r>
              <a:rPr lang="bg-BG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bg-BG" sz="24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“</a:t>
            </a:r>
            <a:r>
              <a:rPr lang="bg-BG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MIND </a:t>
            </a:r>
            <a:r>
              <a:rPr lang="bg-BG" sz="2400" b="1" dirty="0" err="1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your</a:t>
            </a:r>
            <a:r>
              <a:rPr lang="bg-BG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bg-BG" sz="2400" b="1" dirty="0" err="1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health</a:t>
            </a:r>
            <a:r>
              <a:rPr lang="bg-BG" sz="2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“</a:t>
            </a:r>
            <a:endParaRPr lang="bg-BG" dirty="0" smtClean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050" name="Picture 2" descr="Преглед на изображението източ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4" y="341730"/>
            <a:ext cx="5948855" cy="465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73" y="273842"/>
            <a:ext cx="1024382" cy="101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34" y="402242"/>
            <a:ext cx="259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82" y="273843"/>
            <a:ext cx="1049337" cy="101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0247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96112" y="304800"/>
            <a:ext cx="9692640" cy="18288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Vladimir </a:t>
            </a:r>
            <a:r>
              <a:rPr lang="en-US" sz="7200" dirty="0" err="1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Dimitrov</a:t>
            </a: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-</a:t>
            </a:r>
            <a:b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The Master</a:t>
            </a:r>
            <a:endParaRPr lang="bg-BG" sz="7200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18941" y="2133600"/>
            <a:ext cx="6261961" cy="42117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Vladimir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Dimitrov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-The Master (1882-1960) is a Bulgarian painter, one of the biggest names in Bulgarian painting. He shines in the portrait and landscape genre</a:t>
            </a:r>
            <a:r>
              <a:rPr lang="bg-BG" sz="3600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and household composition.</a:t>
            </a:r>
            <a:endParaRPr lang="bg-BG" sz="3600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26" name="Picture 2" descr="https://upload.wikimedia.org/wikipedia/commons/d/d2/Vladimir_Dimitrov_-_Maistor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02" y="2133600"/>
            <a:ext cx="3369380" cy="42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4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06454" y="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Paintings</a:t>
            </a:r>
            <a:endParaRPr lang="bg-BG" sz="8000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050" name="Picture 2" descr="12 невероятни картини на Владимир Димитров – Майстора – iLoveBulgar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64" y="1807050"/>
            <a:ext cx="4996540" cy="43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ra.bg - Колко добра е една картина на Майстора | Един анекдот за Владимир  Димитров - Майстор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17" y="1817925"/>
            <a:ext cx="36455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Чудните наши плодове и духовната красота на народа ♥ Владимир Димитров -  МАЙСТОРА | webstage.b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15" y="1738343"/>
            <a:ext cx="3002882" cy="443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Zlatyo</a:t>
            </a: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en-US" sz="7200" dirty="0" err="1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Boyagiev</a:t>
            </a:r>
            <a:endParaRPr lang="bg-BG" sz="7200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70455" y="1815921"/>
            <a:ext cx="5975799" cy="4364216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Zlatyo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Boyajiev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(1903-1976)  is a Bulgarian artist famous with his portraits and landscapes. In 1951 his right side is paralyzed and starts painting with his left hand.</a:t>
            </a:r>
            <a:endParaRPr lang="bg-BG" sz="3600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3074" name="Picture 2" descr="29_380x0_thumbnail_478b24840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55" y="1325562"/>
            <a:ext cx="3813466" cy="534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151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5035" y="36576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Paintings</a:t>
            </a:r>
            <a:endParaRPr lang="bg-BG" sz="8000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6" name="Picture 4" descr="Златю Бояджиев и Бараците • Списание Све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28" y="1996227"/>
            <a:ext cx="5073111" cy="391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Изпод четката на Златю Бояджиев - Култур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66" y="2150773"/>
            <a:ext cx="6690364" cy="376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580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17173" y="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Ivan </a:t>
            </a:r>
            <a:r>
              <a:rPr lang="en-US" sz="7200" dirty="0" err="1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Markvichka</a:t>
            </a:r>
            <a:endParaRPr lang="bg-BG" sz="7200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49382" y="1557482"/>
            <a:ext cx="6816436" cy="530051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Ivan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Markvichka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(1856-1938) is a Bulgarian painter with  Czech origins. He is an important figure in the Bulgarian painting and the folk genre.</a:t>
            </a:r>
            <a:endParaRPr lang="bg-BG" sz="4800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5122" name="Picture 2" descr="Иван Мърквичка – Уикипед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8" y="1325562"/>
            <a:ext cx="3567448" cy="546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570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46717" y="309093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Paintings</a:t>
            </a:r>
            <a:endParaRPr lang="bg-BG" sz="8000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6146" name="Picture 2" descr="Имена от галерията - Иван Мърквичка | Жената дне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972" y="2163651"/>
            <a:ext cx="6666422" cy="361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Иван Мърквичка - учителят по рисуване, който дойде в Пловдив и остана 40  години - PlovdivNow.b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70" y="2163651"/>
            <a:ext cx="5490581" cy="34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39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96112" y="36576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My paintings</a:t>
            </a:r>
            <a:endParaRPr lang="bg-BG" sz="8000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" name="Контейнер за съдържание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60" y="2061028"/>
            <a:ext cx="6827940" cy="4212994"/>
          </a:xfrm>
        </p:spPr>
      </p:pic>
      <p:pic>
        <p:nvPicPr>
          <p:cNvPr id="9" name="Контейнер за съдържание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4" y="2064921"/>
            <a:ext cx="5041021" cy="4466507"/>
          </a:xfrm>
        </p:spPr>
      </p:pic>
    </p:spTree>
    <p:extLst>
      <p:ext uri="{BB962C8B-B14F-4D97-AF65-F5344CB8AC3E}">
        <p14:creationId xmlns:p14="http://schemas.microsoft.com/office/powerpoint/2010/main" val="27189117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078828" y="1030310"/>
            <a:ext cx="5867451" cy="3531180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 smtClean="0">
                <a:solidFill>
                  <a:srgbClr val="FFFF00"/>
                </a:solidFill>
                <a:latin typeface="Bahnschrift SemiBold" panose="020B0502040204020203" pitchFamily="34" charset="0"/>
              </a:rPr>
              <a:t>Thank you for your attention!</a:t>
            </a:r>
            <a:endParaRPr lang="bg-BG" sz="6600" i="1" dirty="0">
              <a:solidFill>
                <a:srgbClr val="FFFF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104">
            <a:off x="641861" y="754243"/>
            <a:ext cx="5471887" cy="54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96" y="323589"/>
            <a:ext cx="10239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83" y="323589"/>
            <a:ext cx="259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84" y="323589"/>
            <a:ext cx="10493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7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Изглед</Template>
  <TotalTime>6377</TotalTime>
  <Words>126</Words>
  <Application>Microsoft Office PowerPoint</Application>
  <PresentationFormat>По избор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View</vt:lpstr>
      <vt:lpstr> Bulgarian painters whose paintings appear in Bulgarian literature student’s books</vt:lpstr>
      <vt:lpstr>Vladimir Dimitrov- The Master</vt:lpstr>
      <vt:lpstr>Paintings</vt:lpstr>
      <vt:lpstr>Zlatyo Boyagiev</vt:lpstr>
      <vt:lpstr>Paintings</vt:lpstr>
      <vt:lpstr>Ivan Markvichka</vt:lpstr>
      <vt:lpstr>Paintings</vt:lpstr>
      <vt:lpstr>My paintings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Български художници</dc:title>
  <dc:creator>Galina Petkova</dc:creator>
  <cp:lastModifiedBy>User</cp:lastModifiedBy>
  <cp:revision>26</cp:revision>
  <dcterms:created xsi:type="dcterms:W3CDTF">2020-11-17T11:04:06Z</dcterms:created>
  <dcterms:modified xsi:type="dcterms:W3CDTF">2020-12-08T12:19:23Z</dcterms:modified>
</cp:coreProperties>
</file>